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Lst>
  <p:notesMasterIdLst>
    <p:notesMasterId r:id="rId11"/>
  </p:notesMaster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notesMaster" Target="notesMasters/notesMaster1.xml"/><Relationship Id="rId12" Type="http://schemas.openxmlformats.org/officeDocument/2006/relationships/presProps" Target="presProps.xml"/><Relationship Id="rId13" Type="http://schemas.openxmlformats.org/officeDocument/2006/relationships/viewProps" Target="viewProps.xml"/><Relationship Id="rId14" Type="http://schemas.openxmlformats.org/officeDocument/2006/relationships/theme" Target="theme/theme1.xml"/><Relationship Id="rId15"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Today you're the superintendent of Fayette County Public Schools in Lexington, Kentucky, on a real storm morning: January 6, 2025.</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Many superintendents decide in this window, after crews drive the bus routes before dawn; when a storm is obvious, some decide the night before. The call has to go out before buses leave.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Real NEXRAD radar from Sunday afternoon. The whole state is covered. At Lexington, snow is about to change to freezing rain.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Snow turned to freezing rain around 3 PM, then a mix the sensor couldn't name (most likely sleet) overnight. From 4:54 to 7:54 PM: 0.06 + 0.12 + 0.21 + 0.11 = 0.50 inches of freezing rain. Lab 3 explains why.</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Groups decide and back it up with three facts and who it affects: families, bus drivers, students who rely on school meals. Vote, then reveal.</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Fayette County Public Schools announced Sunday evening that Monday would be a staff-only day, so students stayed home (Kentucky counts it as a weather day). It then closed Tuesday through Friday: side roads were still inaccessible, early-morning cold was dangerous at bus stops and several buildings had heating problems. Learning from home wasn't possible because many students' Chromebooks were still at school after winter break. Discuss: when a storm is this clear, why decide the night before? Snow Day Radar had said 80% on Sunday evening: a strong chance, not a promise.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Real NASA VIIRS picture. Dark lines are rivers and forests showing through: that's snow on the ground, not clouds.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Highs stayed at or below freezing all week, so nothing melted, and more light snow fell Wednesday. A 3-day outlook focused on new snow missed the ice and snow already on the roads.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Hand out the 4 AM Commander badge. Ask: what should a forecast watch after a big storm? Snow already on the ground and how cold the next days will be.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jpg"/><Relationship Id="rId2" Type="http://schemas.openxmlformats.org/officeDocument/2006/relationships/slideLayout" Target="../slideLayouts/slideLayout1.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image" Target="../media/image-2-1.jpg"/><Relationship Id="rId2" Type="http://schemas.openxmlformats.org/officeDocument/2006/relationships/slideLayout" Target="../slideLayouts/slideLayout1.xml"/><Relationship Id="rId3"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jpg"/><Relationship Id="rId2" Type="http://schemas.openxmlformats.org/officeDocument/2006/relationships/slideLayout" Target="../slideLayouts/slideLayout1.xml"/><Relationship Id="rId3"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jpg"/><Relationship Id="rId2" Type="http://schemas.openxmlformats.org/officeDocument/2006/relationships/slideLayout" Target="../slideLayouts/slideLayout1.xml"/><Relationship Id="rId3"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jpg"/><Relationship Id="rId2" Type="http://schemas.openxmlformats.org/officeDocument/2006/relationships/slideLayout" Target="../slideLayouts/slideLayout1.xml"/><Relationship Id="rId3"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jpg"/><Relationship Id="rId2" Type="http://schemas.openxmlformats.org/officeDocument/2006/relationships/slideLayout" Target="../slideLayouts/slideLayout1.xml"/><Relationship Id="rId3"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jpg"/><Relationship Id="rId2" Type="http://schemas.openxmlformats.org/officeDocument/2006/relationships/slideLayout" Target="../slideLayouts/slideLayout1.xml"/><Relationship Id="rId3"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jpg"/><Relationship Id="rId2" Type="http://schemas.openxmlformats.org/officeDocument/2006/relationships/slideLayout" Target="../slideLayouts/slideLayout1.xml"/><Relationship Id="rId3"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jpg"/><Relationship Id="rId2" Type="http://schemas.openxmlformats.org/officeDocument/2006/relationships/slideLayout" Target="../slideLayouts/slideLayout1.xml"/><Relationship Id="rId3" Type="http://schemas.openxmlformats.org/officeDocument/2006/relationships/notesSlide" Target="../notesSlides/notesSlide9.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0A1430"/>
        </a:solidFill>
      </p:bgPr>
    </p:bg>
    <p:spTree>
      <p:nvGrpSpPr>
        <p:cNvPr id="1" name=""/>
        <p:cNvGrpSpPr/>
        <p:nvPr/>
      </p:nvGrpSpPr>
      <p:grpSpPr>
        <a:xfrm>
          <a:off x="0" y="0"/>
          <a:ext cx="0" cy="0"/>
          <a:chOff x="0" y="0"/>
          <a:chExt cx="0" cy="0"/>
        </a:xfrm>
      </p:grpSpPr>
      <p:pic>
        <p:nvPicPr>
          <p:cNvPr id="2" name="Slide 1" descr="4 AM COMMANDER SNOW DAY SCIENCE MISSION 3 · GRADES 6-8 Ice Storm in the Bluegrass A real storm. A real 4 AM decision. You make the call. Snow Day Science · Mission 3: 4 AM Commander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0A1430"/>
        </a:solidFill>
      </p:bgPr>
    </p:bg>
    <p:spTree>
      <p:nvGrpSpPr>
        <p:cNvPr id="1" name=""/>
        <p:cNvGrpSpPr/>
        <p:nvPr/>
      </p:nvGrpSpPr>
      <p:grpSpPr>
        <a:xfrm>
          <a:off x="0" y="0"/>
          <a:ext cx="0" cy="0"/>
          <a:chOff x="0" y="0"/>
          <a:chExt cx="0" cy="0"/>
        </a:xfrm>
      </p:grpSpPr>
      <p:pic>
        <p:nvPicPr>
          <p:cNvPr id="2" name="Slide 2" descr="4:30 AM · MONDAY Buses roll at 6:30. Every family is waiting on you. Open on time2-hour delayClosedLearn at home Snow Day Science · Mission 3: 4 AM Commander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0A1430"/>
        </a:solidFill>
      </p:bgPr>
    </p:bg>
    <p:spTree>
      <p:nvGrpSpPr>
        <p:cNvPr id="1" name=""/>
        <p:cNvGrpSpPr/>
        <p:nvPr/>
      </p:nvGrpSpPr>
      <p:grpSpPr>
        <a:xfrm>
          <a:off x="0" y="0"/>
          <a:ext cx="0" cy="0"/>
          <a:chOff x="0" y="0"/>
          <a:chExt cx="0" cy="0"/>
        </a:xfrm>
      </p:grpSpPr>
      <p:pic>
        <p:nvPicPr>
          <p:cNvPr id="2" name="Slide 3" descr="SUNDAY, 3:00 PM The storm covers Kentucky Lexington Louisville Cincinnati Pikeville NWS radar: snow and ice moving across the state light heavy NWS NEXRAD radar via Iowa Environmental Mesonet, January 5, 2025, 3:00 PM EST Snow Day Science · Mission 3: 4 AM Commander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0A1430"/>
        </a:solidFill>
      </p:bgPr>
    </p:bg>
    <p:spTree>
      <p:nvGrpSpPr>
        <p:cNvPr id="1" name=""/>
        <p:cNvGrpSpPr/>
        <p:nvPr/>
      </p:nvGrpSpPr>
      <p:grpSpPr>
        <a:xfrm>
          <a:off x="0" y="0"/>
          <a:ext cx="0" cy="0"/>
          <a:chOff x="0" y="0"/>
          <a:chExt cx="0" cy="0"/>
        </a:xfrm>
      </p:grpSpPr>
      <p:pic>
        <p:nvPicPr>
          <p:cNvPr id="2" name="Slide 4" descr="LEXINGTON AIRPORT REPORTS Snow turns to ice Sun 2:53 PM 27°F Light snow 0.06 Sun 3:17 PM 27°F Light freezing rain trace Sun 4:54 PM 29°F Freezing rain 0.06 Sun 5:54 PM 30°F Freezing rain 0.12 Sun 6:54 PM 31°F Freezing rain 0.21 Sun 7:54 PM 32°F Light freezing rain 0.11 Sun 9:54 PM 32°F Mixed (likely sleet) 0.07 Mon 2:54 AM 32°F Mixed (likely sleet) 0.03 Mon 7:54 AM 27°F Mixed (likely sleet) 0.01 Mon 8:12 AM 26°F Light snow trace SUNDAY SNOW 5.5 inches MELTED TOTAL 1.22 inches ALL NIGHT 27°F to 32°F Snow Day Science · Mission 3: 4 AM Commander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0A1430"/>
        </a:solidFill>
      </p:bgPr>
    </p:bg>
    <p:spTree>
      <p:nvGrpSpPr>
        <p:cNvPr id="1" name=""/>
        <p:cNvGrpSpPr/>
        <p:nvPr/>
      </p:nvGrpSpPr>
      <p:grpSpPr>
        <a:xfrm>
          <a:off x="0" y="0"/>
          <a:ext cx="0" cy="0"/>
          <a:chOff x="0" y="0"/>
          <a:chExt cx="0" cy="0"/>
        </a:xfrm>
      </p:grpSpPr>
      <p:pic>
        <p:nvPicPr>
          <p:cNvPr id="2" name="Slide 5" descr="THE 4 AM CALL You're the superintendent. Decide. THE WARNING Winter Storm Warning THE ROADS 5½ inches of snow, glazed with ice THE COLD 32°F and falling · forecast wind chill 15°F at bus time THE ODDS Snow Day Radar: 80%, strong chance Snow Day Science · Mission 3: 4 AM Commander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0A1430"/>
        </a:solidFill>
      </p:bgPr>
    </p:bg>
    <p:spTree>
      <p:nvGrpSpPr>
        <p:cNvPr id="1" name=""/>
        <p:cNvGrpSpPr/>
        <p:nvPr/>
      </p:nvGrpSpPr>
      <p:grpSpPr>
        <a:xfrm>
          <a:off x="0" y="0"/>
          <a:ext cx="0" cy="0"/>
          <a:chOff x="0" y="0"/>
          <a:chExt cx="0" cy="0"/>
        </a:xfrm>
      </p:grpSpPr>
      <p:pic>
        <p:nvPicPr>
          <p:cNvPr id="2" name="Slide 6" descr="WHAT REALLY HAPPENED IN LEXINGTON They didn't wait for 4 AM. By Sunday evening, Fayette County had called off Monday for students. Then it stayed closed all week. Side roads still iced in Bus stops dangerously cold Heating problems at some schools Snow Day Science · Mission 3: 4 AM Commander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0A1430"/>
        </a:solidFill>
      </p:bgPr>
    </p:bg>
    <p:spTree>
      <p:nvGrpSpPr>
        <p:cNvPr id="1" name=""/>
        <p:cNvGrpSpPr/>
        <p:nvPr/>
      </p:nvGrpSpPr>
      <p:grpSpPr>
        <a:xfrm>
          <a:off x="0" y="0"/>
          <a:ext cx="0" cy="0"/>
          <a:chOff x="0" y="0"/>
          <a:chExt cx="0" cy="0"/>
        </a:xfrm>
      </p:grpSpPr>
      <p:pic>
        <p:nvPicPr>
          <p:cNvPr id="2" name="Slide 7" descr="THURSDAY, JANUARY 9 · FROM SPACE Four days later, Kentucky is still white Lexington Louisville Cincinnati Pikeville NASA satellite: snow on the ground across the state NASA Worldview / VIIRS, January 9, 2025 Snow Day Science · Mission 3: 4 AM Commander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0A1430"/>
        </a:solidFill>
      </p:bgPr>
    </p:bg>
    <p:spTree>
      <p:nvGrpSpPr>
        <p:cNvPr id="1" name=""/>
        <p:cNvGrpSpPr/>
        <p:nvPr/>
      </p:nvGrpSpPr>
      <p:grpSpPr>
        <a:xfrm>
          <a:off x="0" y="0"/>
          <a:ext cx="0" cy="0"/>
          <a:chOff x="0" y="0"/>
          <a:chExt cx="0" cy="0"/>
        </a:xfrm>
      </p:grpSpPr>
      <p:pic>
        <p:nvPicPr>
          <p:cNvPr id="2" name="Slide 8" descr="THE FORECAST THAT MISSED Sunday's outlook said under 5% for Wednesday 0° 10° 20° 30° 40° freezing (32°F) 33° 32° 32° 23° 25° 25° 28° Sat Jan 4 Sun Jan 5 Mon Jan 6 Tue Jan 7 Wed Jan 8 Thu Jan 9 Fri Jan 10 High Low Mon Jan 6 · next school day Said 80% → Closed Tue Jan 7 · 2-day outlook Said 60% → Closed Wed Jan 8 · 3-day outlook Said under 5% → Closed Snow Day Science · Mission 3: 4 AM Commander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0A1430"/>
        </a:solidFill>
      </p:bgPr>
    </p:bg>
    <p:spTree>
      <p:nvGrpSpPr>
        <p:cNvPr id="1" name=""/>
        <p:cNvGrpSpPr/>
        <p:nvPr/>
      </p:nvGrpSpPr>
      <p:grpSpPr>
        <a:xfrm>
          <a:off x="0" y="0"/>
          <a:ext cx="0" cy="0"/>
          <a:chOff x="0" y="0"/>
          <a:chExt cx="0" cy="0"/>
        </a:xfrm>
      </p:grpSpPr>
      <p:pic>
        <p:nvPicPr>
          <p:cNvPr id="2" name="Slide 9" descr="4 AM COMMANDER SNOW DAY SCIENCE MISSION COMPLETE 4 AM Commander Forecasts are probabilities, and real decisions still have to be made. The further ahead, the bigger the steps. Snow Day Science · Mission 3: 4 AM Commander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9</Slides>
  <Notes>9</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vector>
  </TitlesOfParts>
  <Company>Hall Enterprises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Snow Day Science · Mission 3: 4 AM Commander</dc:title>
  <dc:subject>PptxGenJS Presentation</dc:subject>
  <dc:creator>Snow Day Radar</dc:creator>
  <cp:lastModifiedBy>Snow Day Radar</cp:lastModifiedBy>
  <cp:revision>1</cp:revision>
  <dcterms:created xsi:type="dcterms:W3CDTF">2026-11-07T23:48:39Z</dcterms:created>
  <dcterms:modified xsi:type="dcterms:W3CDTF">2026-11-07T23:48:39Z</dcterms:modified>
</cp:coreProperties>
</file>