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notesMasterIdLst>
    <p:notesMasterId r:id="rId11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Today we find out what a probability really promises, and whether Snow Day Radar keeps its word.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Most students will say 'yes, school's on'. Ask: if school closes, was the forecast wrong? Push toward: 30% means it happens about 3 times in 10 nights like this.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Further ahead means less certain, so the steps get bigger. Never 100%: weather can surprise anyone.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Switch to the Call It! deck for ten rounds. Students write a chance of no school from 0 to 100% on the game sheet, then score Snow Points from this table. It's the Brier score real forecasters are graded on, times 100. Honest chances beat bold guesses over many rounds.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Snow Day Radar never saw each winter before it forecast it. Students compute the three ? rows, then plot every row on the grid.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30%: 449 of 1,219 = 0.368, about 37%. 50%: 463 of 817 = 0.567. 70%: 623 of 882 = 0.706. Points above the dashed line mean schools closed more often than the odds said. Good news for kids.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Each student tallies one row. Pool the class total on the board. The whole table has 59 no-school nights out of 200: 0.295. Big idea: one night is luck; many nights show the probability.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 proof: 3 nights is too few, there's no comparison group, and the snow was coming anyway. What really changes the odds: snow by 7 AM, ice, wind chill at bus time, warnings, and how often your district closes.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Hand out the Odds Master badge. Optional homework: Bust the Myth, designing a fair test.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14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1" descr="ODDS MASTER SNOW DAY SCIENCE MISSION 2 · GRADES 6-8 Does 30% Really Mean 30%? Check a real forecast against 15 winters of real school mornings. Snow Day Science · Mission 2: Odds Master Free from Snow Day Radar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4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2" descr="WARM-UP Snow Day Radar says 30%. Will there be school? Is the forecast wrong if school closes? 30% Snow Day Science · Mission 2: Odds Master Free from Snow Day Radar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4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3" descr="HOW TO READ THE ODDS Every step has a meaning Next school day: 20 to 80%. Two days out: 20, 40 or 60%. Three days out: 10, 30 or 50%, or under 5%. Never 100%. Every number comes with its Why: snow by 7 AM, ice, wind chill at bus time. 80% Strong chance 70% Good chance 60% Better than even 50% Coin flip 40% Real chance 30% Small chance 20% Long shot Snow Day Science · Mission 2: Odds Master Free from Snow Day Radar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4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4" descr="GAME TIME Call It! 22 real Kentucky school mornings. Read the weather. Say the chance of no school. Score Snow Points. YOUR CHANCE OF NO SCHOOL → YOUR SNOW POINTS No school happened 0% 0 10% 19 20% 36 30% 51 40% 64 50% 75 60% 84 70% 91 80% 96 90% 99 100% 100 School happened 0% 100 10% 99 20% 96 30% 91 40% 84 50% 75 60% 64 70% 51 80% 36 90% 19 100% 0 Say 0% or 100% and be wrong: 0 points. Over many mornings, saying what you really believe wins. Snow Day Science · Mission 2: Odds Master Free from Snow Day Radar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4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5" descr="THE SCORECARD 15 winters, each one hidden, then checked IT SAID MORNINGS NO SCHOOL PERCENT 20% 1,795 446 25% 30% 1,219 449 ? 40% 976 440 45% 50% 817 463 ? 60% 827 527 64% 70% 882 623 ? 80% 5,835 5,189 89% 0% 0% 20% 20% 40% 40% 60% 60% 80% 80% 100% 100% perfect forecast What Snow Day Radar said How often schools closed Snow Day Science · Mission 2: Odds Master Free from Snow Day Radar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4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6" descr="REVEAL Almost every point sits above the line When it said a number, schools closed a bit more often than that. It's cautious. 0% 0% 20% 20% 40% 40% 60% 60% 80% 80% 100% 100% perfect forecast What Snow Day Radar said How often schools closed It said 30% → schools closed 37% of the time It said 50% → schools closed 57% of the time It said 70% → schools closed 71% of the time Snow Day Science · Mission 2: Odds Master Free from Snow Day Radar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4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7" descr="PROBABILITY LAB Simulate 20 snow nights The forecast says 30%. Digits 0 to 9 are equally likely, so: 0, 1, 2 = no school (3 in 10) 3 to 9 = school WHOLE CLASS ____ / ____ = ____ Is the class total closer to 0.3 than your own row? Snow Day Science · Mission 2: Odds Master Free from Snow Day Radar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4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8" descr="BUST THE MYTH Science or superstition? Your friend wore pajamas inside out 3 times and got 2 snow days. Proof? Pajamas inside out A spoon under the pillow Ice cubes down the toilet A white crayon in the freezer Snow Day Science · Mission 2: Odds Master Free from Snow Day Radar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43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9" descr="ODDS MASTER SNOW DAY SCIENCE MISSION COMPLETE Odds Master One night is luck. Many nights show the probability. And a good forecast never says 100%. Snow Day Science · Mission 2: Odds Master Free from Snow Day Radar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Hall Enterprises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Snow Day Science · Mission 2: Odds Master</dc:title>
  <dc:subject>PptxGenJS Presentation</dc:subject>
  <dc:creator>Snow Day Radar</dc:creator>
  <cp:lastModifiedBy>Snow Day Radar</cp:lastModifiedBy>
  <cp:revision>1</cp:revision>
  <dcterms:created xsi:type="dcterms:W3CDTF">2026-11-07T23:48:39Z</dcterms:created>
  <dcterms:modified xsi:type="dcterms:W3CDTF">2026-11-07T23:48:39Z</dcterms:modified>
</cp:coreProperties>
</file>