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detectives. Today we solve a real weather mystery with real data. By the end you'll earn the Snow Detective badge.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 a quick hands-up vote. Ask one student from each side to explain. Keep the answers on the board: we'll come back to them at the end.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real moment: on January 28, 2014, about 2.6 inches of snow fell on Atlanta. Traffic froze, thousands of drivers left their cars and some kids spent the night at school (NASA Earth Observatory). Buffalo gets 2 inches or more about 15 times a winter. Ask: what could explain it? Collect guesses, then look at the evidence.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Find each city on the map. Before showing the numbers, ask which cities students think get 2 inches most often. Then students graph the table on Case file 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Reveal after students finish their graphs. Key idea: where snow is common, towns are ready for it: plows, salt, snow tires, practice. Where it's rare, 2 inches is a big deal.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real NASA satellite picture after the January 2025 storm. Lexington and Pikeville (Pike County) are both white. They get about the same snow: 13.1 and 14.3 inches a winter.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Pike County had more snow days every single winter. Same snow, more closures. Why? Let's look at the clues.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each clue together. Students use them on Case file B, task 3. The snow isn't the whole story: the trip to school matters.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fill in the Case report page. Strong claims name more than snow: how often it comes, roads, hills and buses.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Hand out the Snow Detective badge. Send home the Snow Spotter page: next time it snows, measure it like a real weather spotter.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jpg"/><Relationship Id="rId2" Type="http://schemas.openxmlformats.org/officeDocument/2006/relationships/slideLayout" Target="../slideLayouts/slideLayout1.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g"/><Relationship Id="rId2" Type="http://schemas.openxmlformats.org/officeDocument/2006/relationships/slideLayout" Target="../slideLayouts/slideLayout1.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jp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jp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1430"/>
        </a:solidFill>
      </p:bgPr>
    </p:bg>
    <p:spTree>
      <p:nvGrpSpPr>
        <p:cNvPr id="1" name=""/>
        <p:cNvGrpSpPr/>
        <p:nvPr/>
      </p:nvGrpSpPr>
      <p:grpSpPr>
        <a:xfrm>
          <a:off x="0" y="0"/>
          <a:ext cx="0" cy="0"/>
          <a:chOff x="0" y="0"/>
          <a:chExt cx="0" cy="0"/>
        </a:xfrm>
      </p:grpSpPr>
      <p:pic>
        <p:nvPicPr>
          <p:cNvPr id="2" name="Slide 1" descr="SNOW DETECTIVE SNOW DAY SCIENCE MISSION 1 · GRADES 3-5 The Case of the 2-Inch Snow Day Why does the same snow close one school and not another? Time to investigate. Snow Day Science · Mission 1: Snow Detective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430"/>
        </a:solidFill>
      </p:bgPr>
    </p:bg>
    <p:spTree>
      <p:nvGrpSpPr>
        <p:cNvPr id="1" name=""/>
        <p:cNvGrpSpPr/>
        <p:nvPr/>
      </p:nvGrpSpPr>
      <p:grpSpPr>
        <a:xfrm>
          <a:off x="0" y="0"/>
          <a:ext cx="0" cy="0"/>
          <a:chOff x="0" y="0"/>
          <a:chExt cx="0" cy="0"/>
        </a:xfrm>
      </p:grpSpPr>
      <p:pic>
        <p:nvPicPr>
          <p:cNvPr id="2" name="Slide 2" descr="Would 2 inches of snow close our school? ✋ Yes✋ No✋ It depends Snow Day Science · Mission 1: Snow Detective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430"/>
        </a:solidFill>
      </p:bgPr>
    </p:bg>
    <p:spTree>
      <p:nvGrpSpPr>
        <p:cNvPr id="1" name=""/>
        <p:cNvGrpSpPr/>
        <p:nvPr/>
      </p:nvGrpSpPr>
      <p:grpSpPr>
        <a:xfrm>
          <a:off x="0" y="0"/>
          <a:ext cx="0" cy="0"/>
          <a:chOff x="0" y="0"/>
          <a:chExt cx="0" cy="0"/>
        </a:xfrm>
      </p:grpSpPr>
      <p:pic>
        <p:nvPicPr>
          <p:cNvPr id="2" name="Slide 3" descr="THE MYSTERY Same 2 inches. Opposite answers. JANUARY 28, 2014 Atlanta About 2½ inches of snow Gridlock. Kids slept at school. ANY WINTER Buffalo 2 inches of snow Just another winter day Snow Day Science · Mission 1: Snow Detective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430"/>
        </a:solidFill>
      </p:bgPr>
    </p:bg>
    <p:spTree>
      <p:nvGrpSpPr>
        <p:cNvPr id="1" name=""/>
        <p:cNvGrpSpPr/>
        <p:nvPr/>
      </p:nvGrpSpPr>
      <p:grpSpPr>
        <a:xfrm>
          <a:off x="0" y="0"/>
          <a:ext cx="0" cy="0"/>
          <a:chOff x="0" y="0"/>
          <a:chExt cx="0" cy="0"/>
        </a:xfrm>
      </p:grpSpPr>
      <p:pic>
        <p:nvPicPr>
          <p:cNvPr id="2" name="Slide 4" descr="EVIDENCE A · SNOW RECORDS How often does 2 inches fall? Days in a normal winter with 2 inches of snow or more. Atlanta, GA less than 1 Nashville, TN less than 1 Lexington, KY 2 Columbus, OH 4 Boston, MA 8 Denver, CO 9 Grand Rapids, MI 14 Buffalo, NY 15 Atlanta Nashville Lexington Columbus Boston Denver Grand Rapids Buffalo Snow Day Science · Mission 1: Snow Detective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430"/>
        </a:solidFill>
      </p:bgPr>
    </p:bg>
    <p:spTree>
      <p:nvGrpSpPr>
        <p:cNvPr id="1" name=""/>
        <p:cNvGrpSpPr/>
        <p:nvPr/>
      </p:nvGrpSpPr>
      <p:grpSpPr>
        <a:xfrm>
          <a:off x="0" y="0"/>
          <a:ext cx="0" cy="0"/>
          <a:chOff x="0" y="0"/>
          <a:chExt cx="0" cy="0"/>
        </a:xfrm>
      </p:grpSpPr>
      <p:pic>
        <p:nvPicPr>
          <p:cNvPr id="2" name="Slide 5" descr="CHECK YOUR GRAPH Buffalo gets 2 inches about 15 times a winter. Atlanta, almost never. 0 2 4 6 8 10 12 14 16 Atlanta GA Nashville TN 2 Lexington KY 4 Columbus OH 8 Boston MA 9 Denver CO 14 Grand Rapids MI 15 Buffalo NY Snow Day Science · Mission 1: Snow Detective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430"/>
        </a:solidFill>
      </p:bgPr>
    </p:bg>
    <p:spTree>
      <p:nvGrpSpPr>
        <p:cNvPr id="1" name=""/>
        <p:cNvGrpSpPr/>
        <p:nvPr/>
      </p:nvGrpSpPr>
      <p:grpSpPr>
        <a:xfrm>
          <a:off x="0" y="0"/>
          <a:ext cx="0" cy="0"/>
          <a:chOff x="0" y="0"/>
          <a:chExt cx="0" cy="0"/>
        </a:xfrm>
      </p:grpSpPr>
      <p:pic>
        <p:nvPicPr>
          <p:cNvPr id="2" name="Slide 6" descr="EVIDENCE B · THE KENTUCKY TWINS Same snow from space. Different snow days. Lexington Pikeville Louisville Cincinnati January 9, 2025: both districts under snow NASA Worldview / VIIRS, January 9, 2025 Snow Day Science · Mission 1: Snow Detective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430"/>
        </a:solidFill>
      </p:bgPr>
    </p:bg>
    <p:spTree>
      <p:nvGrpSpPr>
        <p:cNvPr id="1" name=""/>
        <p:cNvGrpSpPr/>
        <p:nvPr/>
      </p:nvGrpSpPr>
      <p:grpSpPr>
        <a:xfrm>
          <a:off x="0" y="0"/>
          <a:ext cx="0" cy="0"/>
          <a:chOff x="0" y="0"/>
          <a:chExt cx="0" cy="0"/>
        </a:xfrm>
      </p:grpSpPr>
      <p:pic>
        <p:nvPicPr>
          <p:cNvPr id="2" name="Slide 7" descr="EVIDENCE B · 12 WINTERS Lexington: about 4½ snow days a winter. Pike County: about 11. Lexington Pike County Snow days each winter 0 7 14 21 28 2009-10 2010-11 2011-12 2012-13 2013-14 2014-15 2015-16 2016-17 2017-18 2018-19 2019-20 2021-22 Snow Day Science · Mission 1: Snow Detective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430"/>
        </a:solidFill>
      </p:bgPr>
    </p:bg>
    <p:spTree>
      <p:nvGrpSpPr>
        <p:cNvPr id="1" name=""/>
        <p:cNvGrpSpPr/>
        <p:nvPr/>
      </p:nvGrpSpPr>
      <p:grpSpPr>
        <a:xfrm>
          <a:off x="0" y="0"/>
          <a:ext cx="0" cy="0"/>
          <a:chOff x="0" y="0"/>
          <a:chExt cx="0" cy="0"/>
        </a:xfrm>
      </p:grpSpPr>
      <p:pic>
        <p:nvPicPr>
          <p:cNvPr id="2" name="Slide 8" descr="THE CLUES Why does Pike County close more? CLUE 1 Pike County is in the Appalachian Mountains. Lexington sits in rolling hills. CLUE 2 Mountain roads are steep and curvy. A school bus can't stop on an icy hill. CLUE 3 Pike is Kentucky's biggest county. Many bus rides are long ones on back roads. Snow Day Science · Mission 1: Snow Detective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430"/>
        </a:solidFill>
      </p:bgPr>
    </p:bg>
    <p:spTree>
      <p:nvGrpSpPr>
        <p:cNvPr id="1" name=""/>
        <p:cNvGrpSpPr/>
        <p:nvPr/>
      </p:nvGrpSpPr>
      <p:grpSpPr>
        <a:xfrm>
          <a:off x="0" y="0"/>
          <a:ext cx="0" cy="0"/>
          <a:chOff x="0" y="0"/>
          <a:chExt cx="0" cy="0"/>
        </a:xfrm>
      </p:grpSpPr>
      <p:pic>
        <p:nvPicPr>
          <p:cNvPr id="2" name="Slide 9" descr="CASE REPORT Explain it like a scientist Claim Schools close for snow when... Evidence Two facts from my case files: A (snow records) and B (the twins). Reasoning This happens because... Snow Day Science · Mission 1: Snow Detective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430"/>
        </a:solidFill>
      </p:bgPr>
    </p:bg>
    <p:spTree>
      <p:nvGrpSpPr>
        <p:cNvPr id="1" name=""/>
        <p:cNvGrpSpPr/>
        <p:nvPr/>
      </p:nvGrpSpPr>
      <p:grpSpPr>
        <a:xfrm>
          <a:off x="0" y="0"/>
          <a:ext cx="0" cy="0"/>
          <a:chOff x="0" y="0"/>
          <a:chExt cx="0" cy="0"/>
        </a:xfrm>
      </p:grpSpPr>
      <p:pic>
        <p:nvPicPr>
          <p:cNvPr id="2" name="Slide 10" descr="SNOW DETECTIVE SNOW DAY SCIENCE MISSION COMPLETE Snow Detective You solved the case: the same snow can mean different things in different places. Take-home mission: Be a Snow Spotter. Measure the next snow and bring your data to class. Snow Day Science · Mission 1: Snow Detective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Hall Enterprises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Snow Day Science · Mission 1: Snow Detective</dc:title>
  <dc:subject>PptxGenJS Presentation</dc:subject>
  <dc:creator>Snow Day Radar</dc:creator>
  <cp:lastModifiedBy>Snow Day Radar</cp:lastModifiedBy>
  <cp:revision>1</cp:revision>
  <dcterms:created xsi:type="dcterms:W3CDTF">2026-11-07T23:48:39Z</dcterms:created>
  <dcterms:modified xsi:type="dcterms:W3CDTF">2026-11-07T23:48:39Z</dcterms:modified>
</cp:coreProperties>
</file>